
<file path=[Content_Types].xml><?xml version="1.0" encoding="utf-8"?>
<Types xmlns="http://schemas.openxmlformats.org/package/2006/content-types">
  <Default Extension="jpeg" ContentType="image/jpeg"/>
  <Default Extension="pdf" ContentType="application/pd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1.pdf" ContentType="application/pdf"/>
  <Override PartName="/ppt/media/image2.pdf" ContentType="application/pdf"/>
  <Override PartName="/ppt/media/image3.pdf" ContentType="application/pdf"/>
  <Override PartName="/ppt/media/image4.pdf" ContentType="application/pdf"/>
  <Override PartName="/ppt/media/image5.pdf" ContentType="application/pdf"/>
  <Override PartName="/ppt/media/image6.pdf" ContentType="application/pdf"/>
  <Override PartName="/ppt/media/image7.pdf" ContentType="application/pdf"/>
  <Override PartName="/ppt/media/image8.pdf" ContentType="application/pdf"/>
  <Override PartName="/ppt/media/image9.pdf" ContentType="application/pdf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0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Relationships xmlns="http://schemas.openxmlformats.org/package/2006/relationships"><Relationship Id="rId1" Type="http://schemas.openxmlformats.org/officeDocument/2006/relationships/slideMaster" Target="slideMasters/slideMaster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0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</file>

<file path=ppt/media/image1.pdf>
</file>

<file path=ppt/media/image2.pdf>
</file>

<file path=ppt/media/image3.pdf>
</file>

<file path=ppt/media/image4.pdf>
</file>

<file path=ppt/media/image5.pdf>
</file>

<file path=ppt/media/image6.pdf>
</file>

<file path=ppt/media/image7.pdf>
</file>

<file path=ppt/media/image8.pdf>
</file>

<file path=ppt/media/image9.pdf>
</file>

<file path=ppt/slideLayouts/_rels/slideLayout1.xml.rels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312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88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01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2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04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51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94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911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80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043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59753"/>
      </p:ext>
    </p:extLst>
  </p:cSld>
  <p:clrMapOvr>
    <a:masterClrMapping/>
  </p:clrMapOvr>
</p:sldLayout>
</file>

<file path=ppt/slideMasters/_rels/slideMaster1.xml.rels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1FA3-FD41-4E14-9C59-DF1836DF62CA}" type="datetimeFigureOut">
              <a:rPr lang="en-US" smtClean="0"/>
              <a:t>2/27/2014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A9FA0-F8A9-4930-85E6-452286875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25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0.xml.rels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df"/></Relationships>
</file>

<file path=ppt/slides/_rels/slide1.xml.rels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df"/></Relationships>
</file>

<file path=ppt/slides/_rels/slide2.xml.rels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df"/></Relationships>
</file>

<file path=ppt/slides/_rels/slide3.xml.rels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df"/></Relationships>
</file>

<file path=ppt/slides/_rels/slide4.xml.rels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df"/></Relationships>
</file>

<file path=ppt/slides/_rels/slide5.xml.rels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df"/></Relationships>
</file>

<file path=ppt/slides/_rels/slide6.xml.rels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df"/></Relationships>
</file>

<file path=ppt/slides/_rels/slide7.xml.rels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df"/></Relationships>
</file>

<file path=ppt/slides/_rels/slide8.xml.rels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df"/></Relationships>
</file>

<file path=ppt/slides/slide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0"/>
            <a:ext cx="5981700" cy="5127171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228600" y="5406571"/>
            <a:ext cx="2768600" cy="279400"/>
          </a:xfrm>
          <a:prstGeom prst="rect">
            <a:avLst/>
          </a:prstGeom>
          <a:noFill/>
        </p:spPr>
        <p:txBody>
          <a:bodyPr wrap="none" vert="horz" lIns="0" tIns="0" rIns="0" bIns="0" rtlCol="0">
            <a:spAutoFit/>
          </a:bodyPr>
          <a:lstStyle/>
          <a:p>
            <a:r>
              <a:rPr lang="en-US" dirty="0" smtClean="0"/>
              <a:t>Where(size = large_instances)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0"/>
            <a:ext cx="5981700" cy="514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0"/>
            <a:ext cx="5981700" cy="514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0"/>
            <a:ext cx="5981700" cy="5147044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228600" y="5426444"/>
            <a:ext cx="8661400" cy="279400"/>
          </a:xfrm>
          <a:prstGeom prst="rect">
            <a:avLst/>
          </a:prstGeom>
          <a:noFill/>
        </p:spPr>
        <p:txBody>
          <a:bodyPr wrap="none" vert="horz" lIns="0" tIns="0" rIns="0" bIns="0" rtlCol="0">
            <a:spAutoFit/>
          </a:bodyPr>
          <a:lstStyle/>
          <a:p>
            <a:r>
              <a:rPr lang="en-US" dirty="0" smtClean="0"/>
              <a:t>Where(size = large_instances) This visualization is built with a random sample of 50.000 rows.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0"/>
            <a:ext cx="5981700" cy="5147044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228600" y="5426444"/>
            <a:ext cx="8978900" cy="279400"/>
          </a:xfrm>
          <a:prstGeom prst="rect">
            <a:avLst/>
          </a:prstGeom>
          <a:noFill/>
        </p:spPr>
        <p:txBody>
          <a:bodyPr wrap="none" vert="horz" lIns="0" tIns="0" rIns="0" bIns="0" rtlCol="0">
            <a:spAutoFit/>
          </a:bodyPr>
          <a:lstStyle/>
          <a:p>
            <a:r>
              <a:rPr lang="en-US" dirty="0" smtClean="0"/>
              <a:t>Where(size = medium_instances) This visualization is built with a random sample of 50.000 rows.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0"/>
            <a:ext cx="5981700" cy="5187255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228600" y="5466655"/>
            <a:ext cx="8686800" cy="279400"/>
          </a:xfrm>
          <a:prstGeom prst="rect">
            <a:avLst/>
          </a:prstGeom>
          <a:noFill/>
        </p:spPr>
        <p:txBody>
          <a:bodyPr wrap="none" vert="horz" lIns="0" tIns="0" rIns="0" bIns="0" rtlCol="0">
            <a:spAutoFit/>
          </a:bodyPr>
          <a:lstStyle/>
          <a:p>
            <a:r>
              <a:rPr lang="en-US" dirty="0" smtClean="0"/>
              <a:t>Where(size = small_instances) This visualization is built with a random sample of 50.000 rows.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0"/>
            <a:ext cx="11963400" cy="2644819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228600" y="2924219"/>
            <a:ext cx="2768600" cy="279400"/>
          </a:xfrm>
          <a:prstGeom prst="rect">
            <a:avLst/>
          </a:prstGeom>
          <a:noFill/>
        </p:spPr>
        <p:txBody>
          <a:bodyPr wrap="none" vert="horz" lIns="0" tIns="0" rIns="0" bIns="0" rtlCol="0">
            <a:spAutoFit/>
          </a:bodyPr>
          <a:lstStyle/>
          <a:p>
            <a:r>
              <a:rPr lang="en-US" dirty="0" smtClean="0"/>
              <a:t>Where(size = large_instances)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0"/>
            <a:ext cx="11963400" cy="2644819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228600" y="2924219"/>
            <a:ext cx="3073400" cy="279400"/>
          </a:xfrm>
          <a:prstGeom prst="rect">
            <a:avLst/>
          </a:prstGeom>
          <a:noFill/>
        </p:spPr>
        <p:txBody>
          <a:bodyPr wrap="none" vert="horz" lIns="0" tIns="0" rIns="0" bIns="0" rtlCol="0">
            <a:spAutoFit/>
          </a:bodyPr>
          <a:lstStyle/>
          <a:p>
            <a:r>
              <a:rPr lang="en-US" dirty="0" smtClean="0"/>
              <a:t>Where(size = medium_instances)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0"/>
            <a:ext cx="11963400" cy="2644819"/>
          </a:xfrm>
          <a:prstGeom prst="rect">
            <a:avLst/>
          </a:prstGeom>
        </p:spPr>
      </p:pic>
      <p:sp>
        <p:nvSpPr>
          <p:cNvPr id="3" name=""/>
          <p:cNvSpPr txBox="1"/>
          <p:nvPr/>
        </p:nvSpPr>
        <p:spPr>
          <a:xfrm>
            <a:off x="228600" y="2924219"/>
            <a:ext cx="2794000" cy="279400"/>
          </a:xfrm>
          <a:prstGeom prst="rect">
            <a:avLst/>
          </a:prstGeom>
          <a:noFill/>
        </p:spPr>
        <p:txBody>
          <a:bodyPr wrap="none" vert="horz" lIns="0" tIns="0" rIns="0" bIns="0" rtlCol="0">
            <a:spAutoFit/>
          </a:bodyPr>
          <a:lstStyle/>
          <a:p>
            <a:r>
              <a:rPr lang="en-US" dirty="0" smtClean="0"/>
              <a:t>Where(size = small_instances)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terms:created xsi:type="dcterms:W3CDTF">2014-02-05T15:05:23Z</dcterms:created>
  <dcterms:modified xsi:type="dcterms:W3CDTF">2014-02-27T19:32:26Z</dcterms:modified>
</cp:coreProperties>
</file>

<file path=docProps/thumbnail.jpeg>
</file>